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0049"/>
    <a:srgbClr val="8D0A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764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67DF-0B7D-45A3-BDF1-74E61CD6F008}" type="datetimeFigureOut">
              <a:rPr lang="nl-NL" smtClean="0"/>
              <a:pPr/>
              <a:t>23-9-2024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B589-AF3F-4FCD-B0BF-589E413AF75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67DF-0B7D-45A3-BDF1-74E61CD6F008}" type="datetimeFigureOut">
              <a:rPr lang="nl-NL" smtClean="0"/>
              <a:pPr/>
              <a:t>23-9-2024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B589-AF3F-4FCD-B0BF-589E413AF75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67DF-0B7D-45A3-BDF1-74E61CD6F008}" type="datetimeFigureOut">
              <a:rPr lang="nl-NL" smtClean="0"/>
              <a:pPr/>
              <a:t>23-9-2024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B589-AF3F-4FCD-B0BF-589E413AF75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67DF-0B7D-45A3-BDF1-74E61CD6F008}" type="datetimeFigureOut">
              <a:rPr lang="nl-NL" smtClean="0"/>
              <a:pPr/>
              <a:t>23-9-2024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B589-AF3F-4FCD-B0BF-589E413AF75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67DF-0B7D-45A3-BDF1-74E61CD6F008}" type="datetimeFigureOut">
              <a:rPr lang="nl-NL" smtClean="0"/>
              <a:pPr/>
              <a:t>23-9-2024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B589-AF3F-4FCD-B0BF-589E413AF75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67DF-0B7D-45A3-BDF1-74E61CD6F008}" type="datetimeFigureOut">
              <a:rPr lang="nl-NL" smtClean="0"/>
              <a:pPr/>
              <a:t>23-9-2024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B589-AF3F-4FCD-B0BF-589E413AF75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67DF-0B7D-45A3-BDF1-74E61CD6F008}" type="datetimeFigureOut">
              <a:rPr lang="nl-NL" smtClean="0"/>
              <a:pPr/>
              <a:t>23-9-2024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B589-AF3F-4FCD-B0BF-589E413AF75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67DF-0B7D-45A3-BDF1-74E61CD6F008}" type="datetimeFigureOut">
              <a:rPr lang="nl-NL" smtClean="0"/>
              <a:pPr/>
              <a:t>23-9-2024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B589-AF3F-4FCD-B0BF-589E413AF75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67DF-0B7D-45A3-BDF1-74E61CD6F008}" type="datetimeFigureOut">
              <a:rPr lang="nl-NL" smtClean="0"/>
              <a:pPr/>
              <a:t>23-9-2024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B589-AF3F-4FCD-B0BF-589E413AF75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67DF-0B7D-45A3-BDF1-74E61CD6F008}" type="datetimeFigureOut">
              <a:rPr lang="nl-NL" smtClean="0"/>
              <a:pPr/>
              <a:t>23-9-2024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B589-AF3F-4FCD-B0BF-589E413AF75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467DF-0B7D-45A3-BDF1-74E61CD6F008}" type="datetimeFigureOut">
              <a:rPr lang="nl-NL" smtClean="0"/>
              <a:pPr/>
              <a:t>23-9-2024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EB589-AF3F-4FCD-B0BF-589E413AF75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467DF-0B7D-45A3-BDF1-74E61CD6F008}" type="datetimeFigureOut">
              <a:rPr lang="nl-NL" smtClean="0"/>
              <a:pPr/>
              <a:t>23-9-2024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EB589-AF3F-4FCD-B0BF-589E413AF75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kstvak 15"/>
          <p:cNvSpPr txBox="1">
            <a:spLocks noChangeArrowheads="1"/>
          </p:cNvSpPr>
          <p:nvPr/>
        </p:nvSpPr>
        <p:spPr bwMode="auto">
          <a:xfrm>
            <a:off x="134747" y="227878"/>
            <a:ext cx="4392488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sz="300" dirty="0" smtClean="0">
              <a:solidFill>
                <a:srgbClr val="8D0A28"/>
              </a:solidFill>
              <a:latin typeface="ClearfaceGotT" pitchFamily="2" charset="0"/>
            </a:endParaRPr>
          </a:p>
          <a:p>
            <a:pPr algn="ctr"/>
            <a:endParaRPr lang="en-US" sz="300" dirty="0" smtClean="0">
              <a:solidFill>
                <a:srgbClr val="8D0A28"/>
              </a:solidFill>
              <a:latin typeface="ClearfaceGotT" pitchFamily="2" charset="0"/>
            </a:endParaRPr>
          </a:p>
          <a:p>
            <a:pPr algn="ctr"/>
            <a:endParaRPr lang="en-US" sz="300" dirty="0" smtClean="0">
              <a:solidFill>
                <a:srgbClr val="8D0A28"/>
              </a:solidFill>
              <a:latin typeface="ClearfaceGotT" pitchFamily="2" charset="0"/>
            </a:endParaRPr>
          </a:p>
          <a:p>
            <a:pPr algn="ctr"/>
            <a:endParaRPr lang="en-US" sz="300" dirty="0" smtClean="0">
              <a:solidFill>
                <a:srgbClr val="8D0A28"/>
              </a:solidFill>
              <a:latin typeface="ClearfaceGotT" pitchFamily="2" charset="0"/>
            </a:endParaRPr>
          </a:p>
          <a:p>
            <a:endParaRPr lang="en-US" sz="4000" dirty="0" smtClean="0">
              <a:solidFill>
                <a:schemeClr val="tx1">
                  <a:lumMod val="65000"/>
                  <a:lumOff val="35000"/>
                </a:schemeClr>
              </a:solidFill>
              <a:latin typeface="ClearGothic Serial Light" pitchFamily="2" charset="0"/>
            </a:endParaRPr>
          </a:p>
          <a:p>
            <a:r>
              <a:rPr lang="en-US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ClearGothic Serial Light" pitchFamily="2" charset="0"/>
              </a:rPr>
              <a:t> </a:t>
            </a:r>
            <a:r>
              <a:rPr lang="en-US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learGothic Serial Light" pitchFamily="2" charset="0"/>
              </a:rPr>
              <a:t>     </a:t>
            </a:r>
            <a:endParaRPr lang="en-US" sz="4000" dirty="0" smtClean="0">
              <a:solidFill>
                <a:srgbClr val="C40049"/>
              </a:solidFill>
              <a:latin typeface="ClearGothic Serial Light" pitchFamily="2" charset="0"/>
            </a:endParaRPr>
          </a:p>
          <a:p>
            <a:pPr algn="ctr"/>
            <a:endParaRPr lang="en-US" sz="300" dirty="0" smtClean="0">
              <a:solidFill>
                <a:schemeClr val="tx1">
                  <a:lumMod val="65000"/>
                  <a:lumOff val="35000"/>
                </a:schemeClr>
              </a:solidFill>
              <a:latin typeface="ClearGothic Serial Light" pitchFamily="2" charset="0"/>
            </a:endParaRPr>
          </a:p>
          <a:p>
            <a:pPr algn="ctr"/>
            <a:endParaRPr lang="en-US" sz="300" dirty="0">
              <a:solidFill>
                <a:schemeClr val="tx1">
                  <a:lumMod val="65000"/>
                  <a:lumOff val="35000"/>
                </a:schemeClr>
              </a:solidFill>
              <a:latin typeface="ClearGothic Serial Light" pitchFamily="2" charset="0"/>
            </a:endParaRPr>
          </a:p>
          <a:p>
            <a:pPr algn="ctr"/>
            <a:endParaRPr lang="en-US" sz="300" dirty="0">
              <a:solidFill>
                <a:schemeClr val="tx1">
                  <a:lumMod val="65000"/>
                  <a:lumOff val="35000"/>
                </a:schemeClr>
              </a:solidFill>
              <a:latin typeface="ClearGothic Serial Light" pitchFamily="2" charset="0"/>
            </a:endParaRPr>
          </a:p>
          <a:p>
            <a:pPr algn="ctr"/>
            <a:endParaRPr lang="nl-NL" sz="300" dirty="0" smtClean="0">
              <a:latin typeface="ClearGothic Serial Light" pitchFamily="2" charset="0"/>
            </a:endParaRPr>
          </a:p>
          <a:p>
            <a:pPr algn="ctr"/>
            <a:endParaRPr lang="nl-NL" sz="300" dirty="0" smtClean="0">
              <a:latin typeface="ClearGothic Serial Light" pitchFamily="2" charset="0"/>
            </a:endParaRPr>
          </a:p>
          <a:p>
            <a:pPr algn="ctr"/>
            <a:endParaRPr lang="nl-NL" sz="300" dirty="0" smtClean="0">
              <a:latin typeface="ClearGothic Serial Light" pitchFamily="2" charset="0"/>
            </a:endParaRPr>
          </a:p>
          <a:p>
            <a:pPr algn="ctr"/>
            <a:endParaRPr lang="nl-NL" sz="1000" dirty="0" smtClean="0">
              <a:solidFill>
                <a:schemeClr val="bg1">
                  <a:lumMod val="65000"/>
                </a:schemeClr>
              </a:solidFill>
              <a:latin typeface="ClearGothic Serial Light" pitchFamily="2" charset="0"/>
            </a:endParaRPr>
          </a:p>
          <a:p>
            <a:pPr algn="ctr"/>
            <a:endParaRPr lang="nl-NL" sz="1000" dirty="0" smtClean="0">
              <a:solidFill>
                <a:schemeClr val="bg1">
                  <a:lumMod val="65000"/>
                </a:schemeClr>
              </a:solidFill>
              <a:latin typeface="ClearGothic Serial Light" pitchFamily="2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00" t="3477" r="2023" b="11619"/>
          <a:stretch/>
        </p:blipFill>
        <p:spPr>
          <a:xfrm>
            <a:off x="3419733" y="404664"/>
            <a:ext cx="1029211" cy="1878310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8540" y="4323104"/>
            <a:ext cx="1217339" cy="1217339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593" y="4460170"/>
            <a:ext cx="1268760" cy="1268760"/>
          </a:xfrm>
          <a:prstGeom prst="rect">
            <a:avLst/>
          </a:prstGeom>
        </p:spPr>
      </p:pic>
      <p:sp>
        <p:nvSpPr>
          <p:cNvPr id="14" name="Tekstvak 15"/>
          <p:cNvSpPr txBox="1">
            <a:spLocks noChangeArrowheads="1"/>
          </p:cNvSpPr>
          <p:nvPr/>
        </p:nvSpPr>
        <p:spPr bwMode="auto">
          <a:xfrm>
            <a:off x="5381628" y="0"/>
            <a:ext cx="44143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nl-NL" sz="500" b="1" dirty="0" smtClean="0">
              <a:solidFill>
                <a:srgbClr val="800000"/>
              </a:solidFill>
              <a:latin typeface="ClearfaceGotT" pitchFamily="2" charset="0"/>
            </a:endParaRPr>
          </a:p>
          <a:p>
            <a:pPr algn="ctr"/>
            <a:endParaRPr lang="nl-NL" sz="300" b="1" dirty="0" smtClean="0">
              <a:solidFill>
                <a:srgbClr val="8D0A28"/>
              </a:solidFill>
              <a:latin typeface="ClearfaceGotT" pitchFamily="2" charset="0"/>
            </a:endParaRPr>
          </a:p>
          <a:p>
            <a:pPr algn="ctr"/>
            <a:endParaRPr lang="nl-NL" sz="1400" b="1" dirty="0" smtClean="0">
              <a:solidFill>
                <a:srgbClr val="8D0A28"/>
              </a:solidFill>
              <a:latin typeface="ClearfaceGotT" pitchFamily="2" charset="0"/>
            </a:endParaRPr>
          </a:p>
          <a:p>
            <a:pPr algn="ctr"/>
            <a:endParaRPr lang="en-US" sz="300" dirty="0" smtClean="0">
              <a:solidFill>
                <a:schemeClr val="tx1">
                  <a:lumMod val="85000"/>
                  <a:lumOff val="15000"/>
                </a:schemeClr>
              </a:solidFill>
              <a:latin typeface="ClearfaceGotT" pitchFamily="2" charset="0"/>
            </a:endParaRPr>
          </a:p>
          <a:p>
            <a:pPr algn="ctr"/>
            <a:endParaRPr lang="en-US" sz="300" dirty="0" smtClean="0">
              <a:solidFill>
                <a:schemeClr val="tx1">
                  <a:lumMod val="85000"/>
                  <a:lumOff val="15000"/>
                </a:schemeClr>
              </a:solidFill>
              <a:latin typeface="ClearfaceGotT" pitchFamily="2" charset="0"/>
            </a:endParaRPr>
          </a:p>
          <a:p>
            <a:pPr algn="ctr"/>
            <a:endParaRPr lang="en-US" sz="300" dirty="0" smtClean="0">
              <a:solidFill>
                <a:schemeClr val="tx1">
                  <a:lumMod val="85000"/>
                  <a:lumOff val="15000"/>
                </a:schemeClr>
              </a:solidFill>
              <a:latin typeface="ClearfaceGotT" pitchFamily="2" charset="0"/>
            </a:endParaRPr>
          </a:p>
          <a:p>
            <a:pPr algn="ctr"/>
            <a:endParaRPr lang="en-US" sz="300" dirty="0" smtClean="0">
              <a:solidFill>
                <a:schemeClr val="tx1">
                  <a:lumMod val="85000"/>
                  <a:lumOff val="15000"/>
                </a:schemeClr>
              </a:solidFill>
              <a:latin typeface="ClearfaceGotT" pitchFamily="2" charset="0"/>
            </a:endParaRPr>
          </a:p>
          <a:p>
            <a:pPr algn="ctr"/>
            <a:endParaRPr lang="en-US" sz="300" dirty="0" smtClean="0">
              <a:solidFill>
                <a:schemeClr val="tx1">
                  <a:lumMod val="85000"/>
                  <a:lumOff val="15000"/>
                </a:schemeClr>
              </a:solidFill>
              <a:latin typeface="ClearfaceGotT" pitchFamily="2" charset="0"/>
            </a:endParaRPr>
          </a:p>
          <a:p>
            <a:pPr algn="ctr"/>
            <a:endParaRPr lang="en-US" sz="300" dirty="0" smtClean="0">
              <a:solidFill>
                <a:schemeClr val="tx1">
                  <a:lumMod val="85000"/>
                  <a:lumOff val="15000"/>
                </a:schemeClr>
              </a:solidFill>
              <a:latin typeface="ClearfaceGotT" pitchFamily="2" charset="0"/>
            </a:endParaRPr>
          </a:p>
          <a:p>
            <a:pPr algn="ctr"/>
            <a:endParaRPr lang="en-US" sz="300" dirty="0" smtClean="0">
              <a:solidFill>
                <a:schemeClr val="tx1">
                  <a:lumMod val="85000"/>
                  <a:lumOff val="15000"/>
                </a:schemeClr>
              </a:solidFill>
              <a:latin typeface="ClearfaceGotT" pitchFamily="2" charset="0"/>
            </a:endParaRPr>
          </a:p>
          <a:p>
            <a:pPr algn="ctr"/>
            <a:endParaRPr lang="nl-NL" sz="500" b="1" dirty="0" smtClean="0">
              <a:solidFill>
                <a:srgbClr val="800000"/>
              </a:solidFill>
              <a:latin typeface="ClearfaceGotT" pitchFamily="2" charset="0"/>
            </a:endParaRPr>
          </a:p>
        </p:txBody>
      </p:sp>
      <p:sp>
        <p:nvSpPr>
          <p:cNvPr id="20" name="Tekstvak 15"/>
          <p:cNvSpPr txBox="1">
            <a:spLocks noChangeArrowheads="1"/>
          </p:cNvSpPr>
          <p:nvPr/>
        </p:nvSpPr>
        <p:spPr bwMode="auto">
          <a:xfrm>
            <a:off x="-303584" y="260648"/>
            <a:ext cx="41764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nl-NL" sz="300" dirty="0" smtClean="0">
              <a:solidFill>
                <a:schemeClr val="tx1">
                  <a:lumMod val="85000"/>
                  <a:lumOff val="15000"/>
                </a:schemeClr>
              </a:solidFill>
              <a:latin typeface="ClearfaceGotT" pitchFamily="2" charset="0"/>
            </a:endParaRPr>
          </a:p>
          <a:p>
            <a:pPr algn="ctr"/>
            <a:endParaRPr lang="nl-NL" sz="300" dirty="0" smtClean="0">
              <a:solidFill>
                <a:schemeClr val="tx1">
                  <a:lumMod val="85000"/>
                  <a:lumOff val="15000"/>
                </a:schemeClr>
              </a:solidFill>
              <a:latin typeface="ClearfaceGotT" pitchFamily="2" charset="0"/>
            </a:endParaRPr>
          </a:p>
          <a:p>
            <a:pPr algn="ctr"/>
            <a:endParaRPr lang="en-US" sz="300" dirty="0" smtClean="0">
              <a:solidFill>
                <a:schemeClr val="tx1">
                  <a:lumMod val="85000"/>
                  <a:lumOff val="15000"/>
                </a:schemeClr>
              </a:solidFill>
              <a:latin typeface="ClearfaceGotT" pitchFamily="2" charset="0"/>
            </a:endParaRPr>
          </a:p>
          <a:p>
            <a:pPr algn="ctr"/>
            <a:endParaRPr lang="nl-NL" sz="500" b="1" dirty="0" smtClean="0">
              <a:solidFill>
                <a:srgbClr val="800000"/>
              </a:solidFill>
              <a:latin typeface="ClearfaceGotT" pitchFamily="2" charset="0"/>
            </a:endParaRPr>
          </a:p>
        </p:txBody>
      </p:sp>
      <p:sp>
        <p:nvSpPr>
          <p:cNvPr id="31" name="Tekstvak 15"/>
          <p:cNvSpPr txBox="1">
            <a:spLocks noChangeArrowheads="1"/>
          </p:cNvSpPr>
          <p:nvPr/>
        </p:nvSpPr>
        <p:spPr bwMode="auto">
          <a:xfrm>
            <a:off x="4923417" y="263471"/>
            <a:ext cx="41764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nl-NL" sz="300" dirty="0" smtClean="0">
              <a:solidFill>
                <a:schemeClr val="tx1">
                  <a:lumMod val="85000"/>
                  <a:lumOff val="15000"/>
                </a:schemeClr>
              </a:solidFill>
              <a:latin typeface="ClearfaceGotT" pitchFamily="2" charset="0"/>
            </a:endParaRPr>
          </a:p>
          <a:p>
            <a:pPr algn="ctr"/>
            <a:endParaRPr lang="nl-NL" sz="300" dirty="0" smtClean="0">
              <a:solidFill>
                <a:schemeClr val="tx1">
                  <a:lumMod val="85000"/>
                  <a:lumOff val="15000"/>
                </a:schemeClr>
              </a:solidFill>
              <a:latin typeface="ClearfaceGotT" pitchFamily="2" charset="0"/>
            </a:endParaRPr>
          </a:p>
          <a:p>
            <a:pPr algn="ctr"/>
            <a:endParaRPr lang="en-US" sz="300" dirty="0" smtClean="0">
              <a:solidFill>
                <a:schemeClr val="tx1">
                  <a:lumMod val="85000"/>
                  <a:lumOff val="15000"/>
                </a:schemeClr>
              </a:solidFill>
              <a:latin typeface="ClearfaceGotT" pitchFamily="2" charset="0"/>
            </a:endParaRPr>
          </a:p>
          <a:p>
            <a:pPr algn="ctr"/>
            <a:endParaRPr lang="nl-NL" sz="500" b="1" dirty="0" smtClean="0">
              <a:solidFill>
                <a:srgbClr val="800000"/>
              </a:solidFill>
              <a:latin typeface="ClearfaceGotT" pitchFamily="2" charset="0"/>
            </a:endParaRPr>
          </a:p>
        </p:txBody>
      </p:sp>
      <p:sp>
        <p:nvSpPr>
          <p:cNvPr id="43" name="Tekstvak 15"/>
          <p:cNvSpPr txBox="1">
            <a:spLocks noChangeArrowheads="1"/>
          </p:cNvSpPr>
          <p:nvPr/>
        </p:nvSpPr>
        <p:spPr bwMode="auto">
          <a:xfrm>
            <a:off x="5396363" y="3709060"/>
            <a:ext cx="44143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nl-NL" sz="500" b="1" dirty="0" smtClean="0">
              <a:solidFill>
                <a:srgbClr val="800000"/>
              </a:solidFill>
              <a:latin typeface="ClearfaceGotT" pitchFamily="2" charset="0"/>
            </a:endParaRPr>
          </a:p>
          <a:p>
            <a:pPr algn="ctr"/>
            <a:endParaRPr lang="nl-NL" sz="300" b="1" dirty="0" smtClean="0">
              <a:solidFill>
                <a:srgbClr val="8D0A28"/>
              </a:solidFill>
              <a:latin typeface="ClearfaceGotT" pitchFamily="2" charset="0"/>
            </a:endParaRPr>
          </a:p>
          <a:p>
            <a:pPr algn="ctr"/>
            <a:endParaRPr lang="nl-NL" sz="1400" b="1" dirty="0" smtClean="0">
              <a:solidFill>
                <a:srgbClr val="8D0A28"/>
              </a:solidFill>
              <a:latin typeface="ClearfaceGotT" pitchFamily="2" charset="0"/>
            </a:endParaRPr>
          </a:p>
          <a:p>
            <a:pPr algn="ctr"/>
            <a:endParaRPr lang="en-US" sz="300" dirty="0" smtClean="0">
              <a:solidFill>
                <a:schemeClr val="tx1">
                  <a:lumMod val="85000"/>
                  <a:lumOff val="15000"/>
                </a:schemeClr>
              </a:solidFill>
              <a:latin typeface="ClearfaceGotT" pitchFamily="2" charset="0"/>
            </a:endParaRPr>
          </a:p>
          <a:p>
            <a:pPr algn="ctr"/>
            <a:endParaRPr lang="en-US" sz="300" dirty="0" smtClean="0">
              <a:solidFill>
                <a:schemeClr val="tx1">
                  <a:lumMod val="85000"/>
                  <a:lumOff val="15000"/>
                </a:schemeClr>
              </a:solidFill>
              <a:latin typeface="ClearfaceGotT" pitchFamily="2" charset="0"/>
            </a:endParaRPr>
          </a:p>
          <a:p>
            <a:pPr algn="ctr"/>
            <a:endParaRPr lang="en-US" sz="300" dirty="0" smtClean="0">
              <a:solidFill>
                <a:schemeClr val="tx1">
                  <a:lumMod val="85000"/>
                  <a:lumOff val="15000"/>
                </a:schemeClr>
              </a:solidFill>
              <a:latin typeface="ClearfaceGotT" pitchFamily="2" charset="0"/>
            </a:endParaRPr>
          </a:p>
          <a:p>
            <a:pPr algn="ctr"/>
            <a:endParaRPr lang="en-US" sz="300" dirty="0" smtClean="0">
              <a:solidFill>
                <a:schemeClr val="tx1">
                  <a:lumMod val="85000"/>
                  <a:lumOff val="15000"/>
                </a:schemeClr>
              </a:solidFill>
              <a:latin typeface="ClearfaceGotT" pitchFamily="2" charset="0"/>
            </a:endParaRPr>
          </a:p>
          <a:p>
            <a:pPr algn="ctr"/>
            <a:endParaRPr lang="en-US" sz="300" dirty="0" smtClean="0">
              <a:solidFill>
                <a:schemeClr val="tx1">
                  <a:lumMod val="85000"/>
                  <a:lumOff val="15000"/>
                </a:schemeClr>
              </a:solidFill>
              <a:latin typeface="ClearfaceGotT" pitchFamily="2" charset="0"/>
            </a:endParaRPr>
          </a:p>
          <a:p>
            <a:pPr algn="ctr"/>
            <a:endParaRPr lang="en-US" sz="300" dirty="0" smtClean="0">
              <a:solidFill>
                <a:schemeClr val="tx1">
                  <a:lumMod val="85000"/>
                  <a:lumOff val="15000"/>
                </a:schemeClr>
              </a:solidFill>
              <a:latin typeface="ClearfaceGotT" pitchFamily="2" charset="0"/>
            </a:endParaRPr>
          </a:p>
          <a:p>
            <a:pPr algn="ctr"/>
            <a:endParaRPr lang="en-US" sz="300" dirty="0" smtClean="0">
              <a:solidFill>
                <a:schemeClr val="tx1">
                  <a:lumMod val="85000"/>
                  <a:lumOff val="15000"/>
                </a:schemeClr>
              </a:solidFill>
              <a:latin typeface="ClearfaceGotT" pitchFamily="2" charset="0"/>
            </a:endParaRPr>
          </a:p>
          <a:p>
            <a:pPr algn="ctr"/>
            <a:endParaRPr lang="nl-NL" sz="500" b="1" dirty="0" smtClean="0">
              <a:solidFill>
                <a:srgbClr val="800000"/>
              </a:solidFill>
              <a:latin typeface="ClearfaceGotT" pitchFamily="2" charset="0"/>
            </a:endParaRPr>
          </a:p>
        </p:txBody>
      </p:sp>
      <p:sp>
        <p:nvSpPr>
          <p:cNvPr id="59" name="Tekstvak 15"/>
          <p:cNvSpPr txBox="1">
            <a:spLocks noChangeArrowheads="1"/>
          </p:cNvSpPr>
          <p:nvPr/>
        </p:nvSpPr>
        <p:spPr bwMode="auto">
          <a:xfrm>
            <a:off x="4938152" y="3972531"/>
            <a:ext cx="417646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nl-NL" sz="300" dirty="0" smtClean="0">
              <a:solidFill>
                <a:schemeClr val="tx1">
                  <a:lumMod val="85000"/>
                  <a:lumOff val="15000"/>
                </a:schemeClr>
              </a:solidFill>
              <a:latin typeface="ClearfaceGotT" pitchFamily="2" charset="0"/>
            </a:endParaRPr>
          </a:p>
          <a:p>
            <a:pPr algn="ctr"/>
            <a:endParaRPr lang="nl-NL" sz="300" dirty="0" smtClean="0">
              <a:solidFill>
                <a:schemeClr val="tx1">
                  <a:lumMod val="85000"/>
                  <a:lumOff val="15000"/>
                </a:schemeClr>
              </a:solidFill>
              <a:latin typeface="ClearfaceGotT" pitchFamily="2" charset="0"/>
            </a:endParaRPr>
          </a:p>
          <a:p>
            <a:pPr algn="ctr"/>
            <a:endParaRPr lang="en-US" sz="300" dirty="0" smtClean="0">
              <a:solidFill>
                <a:schemeClr val="tx1">
                  <a:lumMod val="85000"/>
                  <a:lumOff val="15000"/>
                </a:schemeClr>
              </a:solidFill>
              <a:latin typeface="ClearfaceGotT" pitchFamily="2" charset="0"/>
            </a:endParaRPr>
          </a:p>
          <a:p>
            <a:pPr algn="ctr"/>
            <a:endParaRPr lang="nl-NL" sz="500" b="1" dirty="0" smtClean="0">
              <a:solidFill>
                <a:srgbClr val="800000"/>
              </a:solidFill>
              <a:latin typeface="ClearfaceGotT" pitchFamily="2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0980" y="169662"/>
            <a:ext cx="468204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VEILIGHEIDSWAARSCHUWING – PRODUCT RECALL</a:t>
            </a:r>
            <a:endParaRPr kumimoji="0" lang="nl-NL" altLang="nl-N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Afbeelding 2" descr="packshot betreffend product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75792" y="3121284"/>
            <a:ext cx="1175552" cy="117555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4413" y="623796"/>
            <a:ext cx="4287467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82713" algn="l"/>
              </a:tabLst>
            </a:pP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Merk:	</a:t>
            </a:r>
            <a:r>
              <a:rPr kumimoji="0" lang="nl-NL" altLang="nl-NL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Esska</a:t>
            </a:r>
            <a:endParaRPr kumimoji="0" lang="nl-NL" altLang="nl-NL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82713" algn="l"/>
              </a:tabLst>
            </a:pP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Product:	</a:t>
            </a:r>
            <a:r>
              <a:rPr kumimoji="0" lang="nl-NL" altLang="nl-NL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Fopspenen</a:t>
            </a:r>
            <a:endParaRPr lang="nl-NL" altLang="nl-NL" sz="1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nr. Odin:	</a:t>
            </a: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27694, 27695, </a:t>
            </a:r>
            <a:r>
              <a:rPr lang="en-US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27696</a:t>
            </a:r>
          </a:p>
          <a:p>
            <a:pPr lvl="0"/>
            <a:r>
              <a:rPr lang="nl-NL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producten die verkocht zijn na </a:t>
            </a:r>
            <a:r>
              <a:rPr lang="nl-NL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29-06-2023</a:t>
            </a:r>
            <a:endParaRPr lang="en-US" sz="1400" b="1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endParaRPr kumimoji="0" lang="nl-NL" altLang="nl-N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r>
              <a:rPr lang="nl-NL" altLang="nl-N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</a:t>
            </a:r>
            <a:r>
              <a:rPr lang="nl-NL" altLang="nl-NL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firma </a:t>
            </a:r>
            <a:r>
              <a:rPr lang="nl-NL" altLang="nl-NL" sz="1400" dirty="0" err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Esska</a:t>
            </a:r>
            <a:r>
              <a:rPr lang="nl-NL" altLang="nl-NL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nl-NL" altLang="nl-N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Sweden AB  voert 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een </a:t>
            </a:r>
            <a:endParaRPr kumimoji="0" lang="nl-NL" altLang="nl-N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r>
              <a:rPr kumimoji="0" lang="nl-NL" altLang="nl-NL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recall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uit 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 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deze</a:t>
            </a:r>
            <a:r>
              <a:rPr kumimoji="0" lang="nl-NL" altLang="nl-NL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artikelen. </a:t>
            </a:r>
            <a:r>
              <a:rPr lang="nl-NL" altLang="nl-N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Gebruik deze </a:t>
            </a:r>
            <a:endParaRPr lang="nl-NL" altLang="nl-NL" sz="14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r>
              <a:rPr lang="nl-NL" altLang="nl-NL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fopspenen </a:t>
            </a:r>
            <a:r>
              <a:rPr lang="nl-NL" altLang="nl-N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niet, vernietig </a:t>
            </a:r>
            <a:r>
              <a:rPr lang="nl-NL" altLang="nl-NL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deze</a:t>
            </a:r>
          </a:p>
          <a:p>
            <a:pPr lvl="0"/>
            <a:r>
              <a:rPr lang="nl-NL" altLang="nl-NL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Meer 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info: Odin.nl/veiligheidswaarschuwingen.</a:t>
            </a:r>
            <a:endParaRPr kumimoji="0" lang="nl-NL" altLang="nl-N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2713" algn="l"/>
              </a:tabLst>
            </a:pPr>
            <a:endParaRPr kumimoji="0" lang="nl-NL" altLang="nl-NL" sz="1000" b="0" i="1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0"/>
              </a:spcAft>
            </a:pPr>
            <a:r>
              <a:rPr kumimoji="0" lang="nl-NL" altLang="nl-NL" sz="1000" b="0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Publicatiedatum winkel van </a:t>
            </a:r>
            <a:r>
              <a:rPr lang="nl-NL" altLang="nl-NL" sz="1000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23-09-2024 t/m 23-10-24</a:t>
            </a:r>
            <a:endParaRPr kumimoji="0" lang="nl-NL" altLang="nl-NL" sz="1000" b="0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</a:endParaRPr>
          </a:p>
        </p:txBody>
      </p:sp>
      <p:pic>
        <p:nvPicPr>
          <p:cNvPr id="21" name="Afbeelding 2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00" t="3477" r="2023" b="11619"/>
          <a:stretch/>
        </p:blipFill>
        <p:spPr>
          <a:xfrm>
            <a:off x="8625408" y="442449"/>
            <a:ext cx="1029211" cy="1878310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00" t="3477" r="2023" b="11619"/>
          <a:stretch/>
        </p:blipFill>
        <p:spPr>
          <a:xfrm>
            <a:off x="8638690" y="439650"/>
            <a:ext cx="1029211" cy="1878310"/>
          </a:xfrm>
          <a:prstGeom prst="rect">
            <a:avLst/>
          </a:prstGeom>
        </p:spPr>
      </p:pic>
      <p:sp>
        <p:nvSpPr>
          <p:cNvPr id="23" name="Rectangle 2"/>
          <p:cNvSpPr>
            <a:spLocks noChangeArrowheads="1"/>
          </p:cNvSpPr>
          <p:nvPr/>
        </p:nvSpPr>
        <p:spPr bwMode="auto">
          <a:xfrm>
            <a:off x="5329937" y="204648"/>
            <a:ext cx="468204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VEILIGHEIDSWAARSCHUWING – PRODUCT RECALL</a:t>
            </a:r>
            <a:endParaRPr kumimoji="0" lang="nl-NL" altLang="nl-N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5393370" y="658782"/>
            <a:ext cx="4287467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82713" algn="l"/>
              </a:tabLst>
            </a:pP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Merk:	</a:t>
            </a:r>
            <a:r>
              <a:rPr kumimoji="0" lang="nl-NL" altLang="nl-NL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Esska</a:t>
            </a:r>
            <a:endParaRPr kumimoji="0" lang="nl-NL" altLang="nl-NL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82713" algn="l"/>
              </a:tabLst>
            </a:pP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Product:	</a:t>
            </a:r>
            <a:r>
              <a:rPr kumimoji="0" lang="nl-NL" altLang="nl-NL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Fopspenen</a:t>
            </a:r>
            <a:endParaRPr lang="nl-NL" altLang="nl-NL" sz="1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nr. Odin:	</a:t>
            </a: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27694, 27695, </a:t>
            </a:r>
            <a:r>
              <a:rPr lang="en-US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27696</a:t>
            </a:r>
          </a:p>
          <a:p>
            <a:pPr lvl="0"/>
            <a:r>
              <a:rPr lang="nl-NL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producten die verkocht zijn na </a:t>
            </a:r>
            <a:r>
              <a:rPr lang="nl-NL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29-06-2023</a:t>
            </a:r>
            <a:endParaRPr lang="en-US" sz="1400" b="1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endParaRPr kumimoji="0" lang="nl-NL" altLang="nl-N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r>
              <a:rPr lang="nl-NL" altLang="nl-N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</a:t>
            </a:r>
            <a:r>
              <a:rPr lang="nl-NL" altLang="nl-NL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firma </a:t>
            </a:r>
            <a:r>
              <a:rPr lang="nl-NL" altLang="nl-NL" sz="1400" dirty="0" err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Esska</a:t>
            </a:r>
            <a:r>
              <a:rPr lang="nl-NL" altLang="nl-NL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nl-NL" altLang="nl-N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Sweden AB  voert 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een </a:t>
            </a:r>
            <a:endParaRPr kumimoji="0" lang="nl-NL" altLang="nl-N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r>
              <a:rPr kumimoji="0" lang="nl-NL" altLang="nl-NL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recall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uit 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 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deze</a:t>
            </a:r>
            <a:r>
              <a:rPr kumimoji="0" lang="nl-NL" altLang="nl-NL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artikelen. </a:t>
            </a:r>
            <a:r>
              <a:rPr lang="nl-NL" altLang="nl-N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Gebruik deze </a:t>
            </a:r>
            <a:endParaRPr lang="nl-NL" altLang="nl-NL" sz="14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r>
              <a:rPr lang="nl-NL" altLang="nl-NL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fopspenen </a:t>
            </a:r>
            <a:r>
              <a:rPr lang="nl-NL" altLang="nl-N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niet, vernietig deze </a:t>
            </a:r>
            <a:endParaRPr kumimoji="0" lang="nl-NL" altLang="nl-N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2713" algn="l"/>
              </a:tabLst>
            </a:pP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Meer info: Odin.nl/veiligheidswaarschuwingen.</a:t>
            </a:r>
            <a:endParaRPr kumimoji="0" lang="nl-NL" altLang="nl-N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2713" algn="l"/>
              </a:tabLst>
            </a:pPr>
            <a:endParaRPr kumimoji="0" lang="nl-NL" altLang="nl-NL" sz="1000" b="0" i="1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0"/>
              </a:spcAft>
            </a:pPr>
            <a:r>
              <a:rPr kumimoji="0" lang="nl-NL" altLang="nl-NL" sz="1000" b="0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Publicatiedatum winkel van </a:t>
            </a:r>
            <a:r>
              <a:rPr lang="nl-NL" altLang="nl-NL" sz="1000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23-09-2024 t/m 23-10-24</a:t>
            </a:r>
            <a:endParaRPr kumimoji="0" lang="nl-NL" altLang="nl-NL" sz="1000" b="0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</a:endParaRPr>
          </a:p>
        </p:txBody>
      </p:sp>
      <p:pic>
        <p:nvPicPr>
          <p:cNvPr id="26" name="Afbeelding 2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00" t="3477" r="2023" b="11619"/>
          <a:stretch/>
        </p:blipFill>
        <p:spPr>
          <a:xfrm>
            <a:off x="3459863" y="4156907"/>
            <a:ext cx="1029211" cy="1878310"/>
          </a:xfrm>
          <a:prstGeom prst="rect">
            <a:avLst/>
          </a:prstGeom>
        </p:spPr>
      </p:pic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151110" y="3921905"/>
            <a:ext cx="468204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VEILIGHEIDSWAARSCHUWING – PRODUCT RECALL</a:t>
            </a:r>
            <a:endParaRPr kumimoji="0" lang="nl-NL" altLang="nl-N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214543" y="4376039"/>
            <a:ext cx="4287467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82713" algn="l"/>
              </a:tabLst>
            </a:pP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Merk:	</a:t>
            </a:r>
            <a:r>
              <a:rPr kumimoji="0" lang="nl-NL" altLang="nl-NL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Esska</a:t>
            </a:r>
            <a:endParaRPr kumimoji="0" lang="nl-NL" altLang="nl-NL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82713" algn="l"/>
              </a:tabLst>
            </a:pP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Product:	</a:t>
            </a:r>
            <a:r>
              <a:rPr kumimoji="0" lang="nl-NL" altLang="nl-NL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Fopspenen</a:t>
            </a:r>
            <a:endParaRPr lang="nl-NL" altLang="nl-NL" sz="1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nr. Odin:	</a:t>
            </a: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27694, 27695, </a:t>
            </a:r>
            <a:r>
              <a:rPr lang="en-US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27696</a:t>
            </a:r>
          </a:p>
          <a:p>
            <a:pPr lvl="0"/>
            <a:r>
              <a:rPr lang="nl-NL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producten die verkocht zijn na </a:t>
            </a:r>
            <a:r>
              <a:rPr lang="nl-NL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29-06-2023</a:t>
            </a:r>
            <a:endParaRPr lang="en-US" sz="1400" b="1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endParaRPr kumimoji="0" lang="nl-NL" altLang="nl-N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r>
              <a:rPr lang="nl-NL" altLang="nl-N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</a:t>
            </a:r>
            <a:r>
              <a:rPr lang="nl-NL" altLang="nl-NL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firma </a:t>
            </a:r>
            <a:r>
              <a:rPr lang="nl-NL" altLang="nl-NL" sz="1400" dirty="0" err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Esska</a:t>
            </a:r>
            <a:r>
              <a:rPr lang="nl-NL" altLang="nl-NL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nl-NL" altLang="nl-N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Sweden AB  voert 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een </a:t>
            </a:r>
            <a:endParaRPr kumimoji="0" lang="nl-NL" altLang="nl-N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r>
              <a:rPr kumimoji="0" lang="nl-NL" altLang="nl-NL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recall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uit 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 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deze</a:t>
            </a:r>
            <a:r>
              <a:rPr kumimoji="0" lang="nl-NL" altLang="nl-NL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artikelen. </a:t>
            </a:r>
            <a:r>
              <a:rPr lang="nl-NL" altLang="nl-N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Gebruik deze </a:t>
            </a:r>
            <a:endParaRPr lang="nl-NL" altLang="nl-NL" sz="14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r>
              <a:rPr lang="nl-NL" altLang="nl-NL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fopspenen </a:t>
            </a:r>
            <a:r>
              <a:rPr lang="nl-NL" altLang="nl-N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niet, vernietig </a:t>
            </a:r>
            <a:r>
              <a:rPr lang="nl-NL" altLang="nl-NL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deze</a:t>
            </a:r>
          </a:p>
          <a:p>
            <a:pPr lvl="0"/>
            <a:r>
              <a:rPr lang="nl-NL" altLang="nl-NL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Meer 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info: Odin.nl/veiligheidswaarschuwingen.</a:t>
            </a:r>
            <a:endParaRPr kumimoji="0" lang="nl-NL" altLang="nl-N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2713" algn="l"/>
              </a:tabLst>
            </a:pPr>
            <a:endParaRPr kumimoji="0" lang="nl-NL" altLang="nl-NL" sz="1000" b="0" i="1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0"/>
              </a:spcAft>
            </a:pPr>
            <a:r>
              <a:rPr kumimoji="0" lang="nl-NL" altLang="nl-NL" sz="1000" b="0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Publicatiedatum winkel van </a:t>
            </a:r>
            <a:r>
              <a:rPr lang="nl-NL" altLang="nl-NL" sz="1000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23-09-2024 t/m 23-10-24</a:t>
            </a:r>
            <a:endParaRPr kumimoji="0" lang="nl-NL" altLang="nl-NL" sz="1000" b="0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</a:endParaRPr>
          </a:p>
        </p:txBody>
      </p:sp>
      <p:pic>
        <p:nvPicPr>
          <p:cNvPr id="30" name="Afbeelding 2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900" t="3477" r="2023" b="11619"/>
          <a:stretch/>
        </p:blipFill>
        <p:spPr>
          <a:xfrm>
            <a:off x="8619496" y="4147488"/>
            <a:ext cx="1029211" cy="1878310"/>
          </a:xfrm>
          <a:prstGeom prst="rect">
            <a:avLst/>
          </a:prstGeom>
        </p:spPr>
      </p:pic>
      <p:sp>
        <p:nvSpPr>
          <p:cNvPr id="32" name="Rectangle 2"/>
          <p:cNvSpPr>
            <a:spLocks noChangeArrowheads="1"/>
          </p:cNvSpPr>
          <p:nvPr/>
        </p:nvSpPr>
        <p:spPr bwMode="auto">
          <a:xfrm>
            <a:off x="5310743" y="3912486"/>
            <a:ext cx="468204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nl-NL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VEILIGHEIDSWAARSCHUWING – PRODUCT RECALL</a:t>
            </a:r>
            <a:endParaRPr kumimoji="0" lang="nl-NL" altLang="nl-NL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5374176" y="4366620"/>
            <a:ext cx="4287467" cy="2339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827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82713" algn="l"/>
              </a:tabLst>
            </a:pP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Merk:	</a:t>
            </a:r>
            <a:r>
              <a:rPr kumimoji="0" lang="nl-NL" altLang="nl-NL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Esska</a:t>
            </a:r>
            <a:endParaRPr kumimoji="0" lang="nl-NL" altLang="nl-NL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82713" algn="l"/>
              </a:tabLst>
            </a:pP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Product:	</a:t>
            </a:r>
            <a:r>
              <a:rPr kumimoji="0" lang="nl-NL" altLang="nl-NL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Fopspenen</a:t>
            </a:r>
            <a:endParaRPr lang="nl-NL" altLang="nl-NL" sz="1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Art. nr. Odin:	</a:t>
            </a:r>
            <a:r>
              <a:rPr lang="en-US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27694, 27695, </a:t>
            </a:r>
            <a:r>
              <a:rPr lang="en-US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27696</a:t>
            </a:r>
          </a:p>
          <a:p>
            <a:pPr lvl="0"/>
            <a:r>
              <a:rPr lang="nl-NL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producten die verkocht zijn na </a:t>
            </a:r>
            <a:r>
              <a:rPr lang="nl-NL" sz="14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29-06-2023</a:t>
            </a:r>
            <a:endParaRPr lang="en-US" sz="1400" b="1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endParaRPr kumimoji="0" lang="nl-NL" altLang="nl-N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r>
              <a:rPr lang="nl-NL" altLang="nl-N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</a:t>
            </a:r>
            <a:r>
              <a:rPr lang="nl-NL" altLang="nl-NL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firma </a:t>
            </a:r>
            <a:r>
              <a:rPr lang="nl-NL" altLang="nl-NL" sz="1400" dirty="0" err="1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Esska</a:t>
            </a:r>
            <a:r>
              <a:rPr lang="nl-NL" altLang="nl-NL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nl-NL" altLang="nl-N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Sweden AB  voert 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een </a:t>
            </a:r>
            <a:endParaRPr kumimoji="0" lang="nl-NL" altLang="nl-N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r>
              <a:rPr kumimoji="0" lang="nl-NL" altLang="nl-NL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recall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uit 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 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deze</a:t>
            </a:r>
            <a:r>
              <a:rPr kumimoji="0" lang="nl-NL" altLang="nl-NL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artikelen. </a:t>
            </a:r>
            <a:r>
              <a:rPr lang="nl-NL" altLang="nl-N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Gebruik deze </a:t>
            </a:r>
            <a:endParaRPr lang="nl-NL" altLang="nl-NL" sz="14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/>
            <a:r>
              <a:rPr lang="nl-NL" altLang="nl-NL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fopspenen </a:t>
            </a:r>
            <a:r>
              <a:rPr lang="nl-NL" altLang="nl-NL" sz="1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niet, vernietig </a:t>
            </a:r>
            <a:r>
              <a:rPr lang="nl-NL" altLang="nl-NL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deze</a:t>
            </a:r>
          </a:p>
          <a:p>
            <a:pPr lvl="0"/>
            <a:r>
              <a:rPr lang="nl-NL" altLang="nl-NL" sz="1400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Meer </a:t>
            </a:r>
            <a:r>
              <a:rPr kumimoji="0" lang="nl-NL" altLang="nl-NL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info: Odin.nl/veiligheidswaarschuwingen.</a:t>
            </a:r>
            <a:endParaRPr kumimoji="0" lang="nl-NL" altLang="nl-NL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82713" algn="l"/>
              </a:tabLst>
            </a:pPr>
            <a:endParaRPr kumimoji="0" lang="nl-NL" altLang="nl-NL" sz="1000" b="0" i="1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spcAft>
                <a:spcPts val="0"/>
              </a:spcAft>
            </a:pPr>
            <a:r>
              <a:rPr kumimoji="0" lang="nl-NL" altLang="nl-NL" sz="1000" b="0" i="1" u="none" strike="noStrike" cap="none" normalizeH="0" baseline="0" dirty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Publicatiedatum winkel van </a:t>
            </a:r>
            <a:r>
              <a:rPr lang="nl-NL" altLang="nl-NL" sz="1000" i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23-09-2024 t/m 23-10-24</a:t>
            </a:r>
            <a:endParaRPr kumimoji="0" lang="nl-NL" altLang="nl-NL" sz="1000" b="0" i="0" u="none" strike="noStrike" cap="none" normalizeH="0" baseline="0" dirty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299" y="2293390"/>
            <a:ext cx="625006" cy="625006"/>
          </a:xfrm>
          <a:prstGeom prst="rect">
            <a:avLst/>
          </a:prstGeom>
        </p:spPr>
      </p:pic>
      <p:pic>
        <p:nvPicPr>
          <p:cNvPr id="35" name="Afbeelding 3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3701" y="2317960"/>
            <a:ext cx="625006" cy="625006"/>
          </a:xfrm>
          <a:prstGeom prst="rect">
            <a:avLst/>
          </a:prstGeom>
        </p:spPr>
      </p:pic>
      <p:pic>
        <p:nvPicPr>
          <p:cNvPr id="36" name="Afbeelding 3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5299" y="6062676"/>
            <a:ext cx="625006" cy="625006"/>
          </a:xfrm>
          <a:prstGeom prst="rect">
            <a:avLst/>
          </a:prstGeom>
        </p:spPr>
      </p:pic>
      <p:pic>
        <p:nvPicPr>
          <p:cNvPr id="37" name="Afbeelding 3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6506" y="6080716"/>
            <a:ext cx="625006" cy="6250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</TotalTime>
  <Words>249</Words>
  <Application>Microsoft Office PowerPoint</Application>
  <PresentationFormat>A4 (210 x 297 mm)</PresentationFormat>
  <Paragraphs>84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ClearfaceGotT</vt:lpstr>
      <vt:lpstr>ClearGothic Serial Light</vt:lpstr>
      <vt:lpstr>Office-thema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am.dekoning</dc:creator>
  <cp:lastModifiedBy>Yvet Dikken</cp:lastModifiedBy>
  <cp:revision>130</cp:revision>
  <cp:lastPrinted>2019-04-23T07:17:40Z</cp:lastPrinted>
  <dcterms:created xsi:type="dcterms:W3CDTF">2015-04-15T07:55:39Z</dcterms:created>
  <dcterms:modified xsi:type="dcterms:W3CDTF">2024-09-23T09:43:15Z</dcterms:modified>
</cp:coreProperties>
</file>